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70" r:id="rId4"/>
    <p:sldId id="263" r:id="rId5"/>
    <p:sldId id="258" r:id="rId6"/>
    <p:sldId id="259" r:id="rId7"/>
    <p:sldId id="260" r:id="rId8"/>
    <p:sldId id="261" r:id="rId9"/>
    <p:sldId id="262" r:id="rId10"/>
    <p:sldId id="264" r:id="rId11"/>
    <p:sldId id="265" r:id="rId12"/>
    <p:sldId id="267" r:id="rId13"/>
    <p:sldId id="268" r:id="rId14"/>
    <p:sldId id="269" r:id="rId15"/>
    <p:sldId id="25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5" d="100"/>
          <a:sy n="65" d="100"/>
        </p:scale>
        <p:origin x="6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89BD7-8142-4893-98A8-251BBDBEC5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106199-0880-4BB6-99B9-087E14072C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7D97A8-761D-49AF-A916-5DC3241AB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3BC53-EB70-4004-9B50-5389D99E5BE0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C3B00D-3E6B-4B22-A0D2-C13615604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FE0BF0-874C-40BF-A379-0E8E542F4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68D19-BAF8-4FA1-AC24-CE00CE134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636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64DB1-A6B7-4EBE-A8AB-EB7B5F41B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C25050-60C3-4EF2-ADB3-53FB530AAA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7E4543-4BC0-4159-A0D0-AD6474077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3BC53-EB70-4004-9B50-5389D99E5BE0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03D490-7880-489F-891B-F380FC14C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564F06-369B-403E-B2AB-B6FF031E6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68D19-BAF8-4FA1-AC24-CE00CE134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501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7AAA43-BAD4-4F5B-9CD5-09BC80E690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55D22A-AC13-4C62-8621-2E564C619F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9A120-4DD0-45FB-AAA2-1A65A2FD7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3BC53-EB70-4004-9B50-5389D99E5BE0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5144D4-A17B-4EEF-AC3A-00E936233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5D0EF3-5310-41B3-93A9-E76E77F31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68D19-BAF8-4FA1-AC24-CE00CE134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320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2FB7C-6026-4D3B-99FD-DE2420E79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30667E-3589-4C4D-B554-8C4F79C8EE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43C39B-0281-428E-9D6B-2D0FD7FC5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3BC53-EB70-4004-9B50-5389D99E5BE0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A0E5D6-C8BC-4A89-AE80-F5F7C4964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95E315-2105-4100-B7EF-9F17BB17D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68D19-BAF8-4FA1-AC24-CE00CE134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584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33647-F28A-416A-BFAA-594297A13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3F59C1-A8BD-404E-AB1F-200EF3C63A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8D697-942C-4887-8138-EA1B8ADF4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3BC53-EB70-4004-9B50-5389D99E5BE0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6FB2E9-E7B3-4E44-B9E4-C7EAD88B8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4190DB-C332-492B-9116-E4EC980CD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68D19-BAF8-4FA1-AC24-CE00CE134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916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EA9F2-3828-44DB-B139-A61EA594D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9DE7F2-9882-4587-9AD5-88E5772CF9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830D91-2C70-4D00-911A-B3F69D08D5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DF6F43-2276-441B-80C6-36AA25CB8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3BC53-EB70-4004-9B50-5389D99E5BE0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91565D-9F63-454B-907D-7ADF09FCB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877833-5A2B-454E-B3A9-4BFD87F1F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68D19-BAF8-4FA1-AC24-CE00CE134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889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D8967-3B12-41AA-BD64-0A9CAC1EB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6E33B1-8024-494E-A5CD-29E3B76D06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FF6D76-9718-4F28-9866-6B40DC5145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2874D3-1C77-47B8-A2FC-17798B547C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AF7CAE-EDD6-43F9-9C07-0747760F18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7815C4-6F14-4B19-8CF3-FC7E30FE8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3BC53-EB70-4004-9B50-5389D99E5BE0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39E2BD-D349-417B-AB1C-2668EC223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014393-54E9-473D-B7DA-6EA71A8D5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68D19-BAF8-4FA1-AC24-CE00CE134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038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15A3F-95CB-45C5-AE70-4C12AEBEC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EB76BF-302B-4955-B4B0-83BE89AB6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3BC53-EB70-4004-9B50-5389D99E5BE0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209940-8CD3-4F4E-B80B-4017474EC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563AD3-F997-4C6B-87AF-E9F89451F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68D19-BAF8-4FA1-AC24-CE00CE134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637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0DDEBD-187B-4369-ABC4-E3AFF5D86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3BC53-EB70-4004-9B50-5389D99E5BE0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A17EE2-1E00-4ADD-B82F-0EFBA1F41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5CC274-1058-4D2C-8237-6F8CAB9CB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68D19-BAF8-4FA1-AC24-CE00CE134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561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93636-093B-47B8-8940-04423B530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2BED72-976D-4658-9BB4-D9F1E1468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20B9A3-6C47-44A5-B3C6-B977123CC5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8F3566-B7A4-4E8E-9EE2-497C4628E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3BC53-EB70-4004-9B50-5389D99E5BE0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226DF5-7F54-40FE-B4B5-750720DBF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800B2C-57E8-4820-8D69-24B73BA30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68D19-BAF8-4FA1-AC24-CE00CE134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69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0DEDD-AA73-4D0D-8C9E-1BC0FDF2F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296EAF-63F6-456E-A056-CDDA92B377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BB7422-FFF7-425C-994B-578518294B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059141-551E-4FE6-97A5-836D863C2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3BC53-EB70-4004-9B50-5389D99E5BE0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E989E0-B7F4-43F9-A804-189F2E2C6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2D7CAB-34ED-4A78-B53D-6320DE68B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68D19-BAF8-4FA1-AC24-CE00CE134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947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1FEF17-0D5E-4B2E-ACE6-DD7B7B807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FAE47F-5AE2-4DFA-9D64-E8F3D6D2E4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2456C7-466F-4765-B336-5B2ADA7CA9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3BC53-EB70-4004-9B50-5389D99E5BE0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A9E55D-0571-4C5A-85D5-A3BACEF8B1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3B2A6C-E7DA-4343-B580-5D963FD0B1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68D19-BAF8-4FA1-AC24-CE00CE134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721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person riding on the back of a truck&#10;&#10;Description automatically generated">
            <a:extLst>
              <a:ext uri="{FF2B5EF4-FFF2-40B4-BE49-F238E27FC236}">
                <a16:creationId xmlns:a16="http://schemas.microsoft.com/office/drawing/2014/main" id="{ED39CD99-E1D6-4223-9432-4712654A50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3177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person standing in front of a building&#10;&#10;Description automatically generated">
            <a:extLst>
              <a:ext uri="{FF2B5EF4-FFF2-40B4-BE49-F238E27FC236}">
                <a16:creationId xmlns:a16="http://schemas.microsoft.com/office/drawing/2014/main" id="{29B72A9F-DFBC-482D-8FEA-3816AE1082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" b="2469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5022BF5-8CC0-4AD1-BF7F-0002948A3E2F}"/>
              </a:ext>
            </a:extLst>
          </p:cNvPr>
          <p:cNvSpPr txBox="1"/>
          <p:nvPr/>
        </p:nvSpPr>
        <p:spPr>
          <a:xfrm>
            <a:off x="10519795" y="6652470"/>
            <a:ext cx="166744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accent3"/>
                </a:solidFill>
              </a:rPr>
              <a:t>Photo Credit: Brian Bull, KLCC News</a:t>
            </a:r>
          </a:p>
        </p:txBody>
      </p:sp>
    </p:spTree>
    <p:extLst>
      <p:ext uri="{BB962C8B-B14F-4D97-AF65-F5344CB8AC3E}">
        <p14:creationId xmlns:p14="http://schemas.microsoft.com/office/powerpoint/2010/main" val="2102342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erson standing in a dark room&#10;&#10;Description automatically generated">
            <a:extLst>
              <a:ext uri="{FF2B5EF4-FFF2-40B4-BE49-F238E27FC236}">
                <a16:creationId xmlns:a16="http://schemas.microsoft.com/office/drawing/2014/main" id="{784BB738-7615-43F3-B550-870B6AF18C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" b="2441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82E4124-243C-4850-A567-C2BC62C7F067}"/>
              </a:ext>
            </a:extLst>
          </p:cNvPr>
          <p:cNvSpPr txBox="1"/>
          <p:nvPr/>
        </p:nvSpPr>
        <p:spPr>
          <a:xfrm>
            <a:off x="10519795" y="6652470"/>
            <a:ext cx="166744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accent3"/>
                </a:solidFill>
              </a:rPr>
              <a:t>Photo Credit: Brian Bull, KLCC News</a:t>
            </a:r>
          </a:p>
        </p:txBody>
      </p:sp>
    </p:spTree>
    <p:extLst>
      <p:ext uri="{BB962C8B-B14F-4D97-AF65-F5344CB8AC3E}">
        <p14:creationId xmlns:p14="http://schemas.microsoft.com/office/powerpoint/2010/main" val="31497642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erson standing next to a fence&#10;&#10;Description automatically generated">
            <a:extLst>
              <a:ext uri="{FF2B5EF4-FFF2-40B4-BE49-F238E27FC236}">
                <a16:creationId xmlns:a16="http://schemas.microsoft.com/office/drawing/2014/main" id="{A8ECA899-8871-4103-A1CA-2B57D8B54B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4" b="731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0238EE-2E5F-4630-8E97-8C6344605047}"/>
              </a:ext>
            </a:extLst>
          </p:cNvPr>
          <p:cNvSpPr txBox="1"/>
          <p:nvPr/>
        </p:nvSpPr>
        <p:spPr>
          <a:xfrm>
            <a:off x="10519795" y="6652470"/>
            <a:ext cx="138050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accent3"/>
                </a:solidFill>
              </a:rPr>
              <a:t>Photo Credit: Register Guard</a:t>
            </a:r>
          </a:p>
        </p:txBody>
      </p:sp>
    </p:spTree>
    <p:extLst>
      <p:ext uri="{BB962C8B-B14F-4D97-AF65-F5344CB8AC3E}">
        <p14:creationId xmlns:p14="http://schemas.microsoft.com/office/powerpoint/2010/main" val="6530873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utdoor, stop, sitting, street&#10;&#10;Description automatically generated">
            <a:extLst>
              <a:ext uri="{FF2B5EF4-FFF2-40B4-BE49-F238E27FC236}">
                <a16:creationId xmlns:a16="http://schemas.microsoft.com/office/drawing/2014/main" id="{D542753C-98C2-40DC-B3C8-1E3F1E8955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9050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rainbow in the background&#10;&#10;Description automatically generated">
            <a:extLst>
              <a:ext uri="{FF2B5EF4-FFF2-40B4-BE49-F238E27FC236}">
                <a16:creationId xmlns:a16="http://schemas.microsoft.com/office/drawing/2014/main" id="{ADB4C232-710C-4BF5-9A71-15F00F85B9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90" b="232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4335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car that is lit up at night&#10;&#10;Description automatically generated">
            <a:extLst>
              <a:ext uri="{FF2B5EF4-FFF2-40B4-BE49-F238E27FC236}">
                <a16:creationId xmlns:a16="http://schemas.microsoft.com/office/drawing/2014/main" id="{06B2DA8B-9D49-4B12-85A7-8110276C8F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80" b="1036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ABB2BE3-7250-4616-A087-9D6B9081641E}"/>
              </a:ext>
            </a:extLst>
          </p:cNvPr>
          <p:cNvSpPr txBox="1"/>
          <p:nvPr/>
        </p:nvSpPr>
        <p:spPr>
          <a:xfrm>
            <a:off x="0" y="158620"/>
            <a:ext cx="133722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accent3"/>
                </a:solidFill>
              </a:rPr>
              <a:t>Photo Credit: Ben </a:t>
            </a:r>
            <a:r>
              <a:rPr lang="en-US" sz="800" dirty="0" err="1">
                <a:solidFill>
                  <a:schemeClr val="accent3"/>
                </a:solidFill>
              </a:rPr>
              <a:t>Lonergen</a:t>
            </a:r>
            <a:endParaRPr lang="en-US" sz="8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566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itting, table, small, brown&#10;&#10;Description automatically generated">
            <a:extLst>
              <a:ext uri="{FF2B5EF4-FFF2-40B4-BE49-F238E27FC236}">
                <a16:creationId xmlns:a16="http://schemas.microsoft.com/office/drawing/2014/main" id="{5B703869-5EA6-4A12-B7F5-C26BAB87C3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495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AF16F2F-94D0-417B-9EEE-812BA8B17E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46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82C38EE-BE98-43F7-8F61-8C5013E42AE8}"/>
              </a:ext>
            </a:extLst>
          </p:cNvPr>
          <p:cNvSpPr txBox="1"/>
          <p:nvPr/>
        </p:nvSpPr>
        <p:spPr>
          <a:xfrm>
            <a:off x="-5479" y="6659318"/>
            <a:ext cx="151836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accent3"/>
                </a:solidFill>
              </a:rPr>
              <a:t>Photo Credit: Thomas Patterson</a:t>
            </a:r>
          </a:p>
        </p:txBody>
      </p:sp>
    </p:spTree>
    <p:extLst>
      <p:ext uri="{BB962C8B-B14F-4D97-AF65-F5344CB8AC3E}">
        <p14:creationId xmlns:p14="http://schemas.microsoft.com/office/powerpoint/2010/main" val="3435658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erson standing in front of a building&#10;&#10;Description automatically generated">
            <a:extLst>
              <a:ext uri="{FF2B5EF4-FFF2-40B4-BE49-F238E27FC236}">
                <a16:creationId xmlns:a16="http://schemas.microsoft.com/office/drawing/2014/main" id="{0292A541-B81F-4565-B612-29F194B4C0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0" b="2088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A61748D-2B9F-4561-BE8A-A2E5C2E7821E}"/>
              </a:ext>
            </a:extLst>
          </p:cNvPr>
          <p:cNvSpPr txBox="1"/>
          <p:nvPr/>
        </p:nvSpPr>
        <p:spPr>
          <a:xfrm>
            <a:off x="-11" y="6652470"/>
            <a:ext cx="166744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accent3"/>
                </a:solidFill>
              </a:rPr>
              <a:t>Photo Credit: Brian Bull, KLCC News</a:t>
            </a:r>
          </a:p>
        </p:txBody>
      </p:sp>
    </p:spTree>
    <p:extLst>
      <p:ext uri="{BB962C8B-B14F-4D97-AF65-F5344CB8AC3E}">
        <p14:creationId xmlns:p14="http://schemas.microsoft.com/office/powerpoint/2010/main" val="2701408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outdoor, person, young, person&#10;&#10;Description automatically generated">
            <a:extLst>
              <a:ext uri="{FF2B5EF4-FFF2-40B4-BE49-F238E27FC236}">
                <a16:creationId xmlns:a16="http://schemas.microsoft.com/office/drawing/2014/main" id="{4A50F129-466E-4FE6-882C-443BB43201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81" b="54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95F40AE-6C6C-4A0C-992B-CE26896CDAC9}"/>
              </a:ext>
            </a:extLst>
          </p:cNvPr>
          <p:cNvSpPr txBox="1"/>
          <p:nvPr/>
        </p:nvSpPr>
        <p:spPr>
          <a:xfrm>
            <a:off x="0" y="6644088"/>
            <a:ext cx="19912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accent3"/>
                </a:solidFill>
              </a:rPr>
              <a:t>Photo Credit: Todd Cooper, Eugene Weekly</a:t>
            </a:r>
          </a:p>
        </p:txBody>
      </p:sp>
    </p:spTree>
    <p:extLst>
      <p:ext uri="{BB962C8B-B14F-4D97-AF65-F5344CB8AC3E}">
        <p14:creationId xmlns:p14="http://schemas.microsoft.com/office/powerpoint/2010/main" val="891545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ouple of people that are standing in the grass&#10;&#10;Description automatically generated">
            <a:extLst>
              <a:ext uri="{FF2B5EF4-FFF2-40B4-BE49-F238E27FC236}">
                <a16:creationId xmlns:a16="http://schemas.microsoft.com/office/drawing/2014/main" id="{51EF25D5-74A8-49DD-A0B4-7A4283FDB5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5" r="8157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775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erson sitting in a room&#10;&#10;Description automatically generated">
            <a:extLst>
              <a:ext uri="{FF2B5EF4-FFF2-40B4-BE49-F238E27FC236}">
                <a16:creationId xmlns:a16="http://schemas.microsoft.com/office/drawing/2014/main" id="{C0982776-A8F2-4ECB-B6E7-D71F3B49B6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94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outdoor, stop, sitting, street&#10;&#10;Description automatically generated">
            <a:extLst>
              <a:ext uri="{FF2B5EF4-FFF2-40B4-BE49-F238E27FC236}">
                <a16:creationId xmlns:a16="http://schemas.microsoft.com/office/drawing/2014/main" id="{4BEC33EC-5223-4AE7-8665-083C017B99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6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oup of people standing together in uniform&#10;&#10;Description automatically generated">
            <a:extLst>
              <a:ext uri="{FF2B5EF4-FFF2-40B4-BE49-F238E27FC236}">
                <a16:creationId xmlns:a16="http://schemas.microsoft.com/office/drawing/2014/main" id="{23C2A0FF-AF0B-4E44-82C0-12CAB436B2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2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80E306D-1AC7-44C5-BDFB-0AA1D4978557}"/>
              </a:ext>
            </a:extLst>
          </p:cNvPr>
          <p:cNvSpPr txBox="1"/>
          <p:nvPr/>
        </p:nvSpPr>
        <p:spPr>
          <a:xfrm>
            <a:off x="10519795" y="6652470"/>
            <a:ext cx="166744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accent3"/>
                </a:solidFill>
              </a:rPr>
              <a:t>Photo Credit: Brian Bull, KLCC News</a:t>
            </a:r>
          </a:p>
        </p:txBody>
      </p:sp>
    </p:spTree>
    <p:extLst>
      <p:ext uri="{BB962C8B-B14F-4D97-AF65-F5344CB8AC3E}">
        <p14:creationId xmlns:p14="http://schemas.microsoft.com/office/powerpoint/2010/main" val="3340273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55</Words>
  <Application>Microsoft Office PowerPoint</Application>
  <PresentationFormat>Widescreen</PresentationFormat>
  <Paragraphs>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Black</dc:creator>
  <cp:lastModifiedBy>Tim Black</cp:lastModifiedBy>
  <cp:revision>3</cp:revision>
  <dcterms:created xsi:type="dcterms:W3CDTF">2020-08-20T21:24:22Z</dcterms:created>
  <dcterms:modified xsi:type="dcterms:W3CDTF">2020-08-21T19:02:38Z</dcterms:modified>
</cp:coreProperties>
</file>