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43" d="100"/>
          <a:sy n="143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25" y="48475"/>
            <a:ext cx="8977750" cy="4939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Amy Fellows</cp:lastModifiedBy>
  <cp:revision>1</cp:revision>
  <dcterms:modified xsi:type="dcterms:W3CDTF">2020-10-29T00:17:51Z</dcterms:modified>
</cp:coreProperties>
</file>